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notesMasterIdLst>
    <p:notesMasterId r:id="rId15"/>
  </p:notesMasterIdLst>
  <p:sldSz cx="9144000" cy="6858000"/>
  <p:notesSz cx="68580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![noborder noshadow height:150px](assets/Logo_IMA_Groupe-RVB.png) assets/logo_braux.net_noir.png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2023-01-29T23:31:45Z</dcterms:created>
  <dcterms:modified xsi:type="dcterms:W3CDTF">2023-01-29T23:31:45Z</dcterms:modified>
</cp:coreProperties>
</file>